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4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417891B-4422-4656-8A4E-A4F231625D8A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837749F-C3AB-465C-A18A-4601830BD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37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891B-4422-4656-8A4E-A4F231625D8A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749F-C3AB-465C-A18A-4601830BD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90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891B-4422-4656-8A4E-A4F231625D8A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749F-C3AB-465C-A18A-4601830BD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700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891B-4422-4656-8A4E-A4F231625D8A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749F-C3AB-465C-A18A-4601830BD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002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891B-4422-4656-8A4E-A4F231625D8A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749F-C3AB-465C-A18A-4601830BD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671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891B-4422-4656-8A4E-A4F231625D8A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749F-C3AB-465C-A18A-4601830BD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292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891B-4422-4656-8A4E-A4F231625D8A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749F-C3AB-465C-A18A-4601830BD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400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417891B-4422-4656-8A4E-A4F231625D8A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749F-C3AB-465C-A18A-4601830BD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445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417891B-4422-4656-8A4E-A4F231625D8A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749F-C3AB-465C-A18A-4601830BD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58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891B-4422-4656-8A4E-A4F231625D8A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749F-C3AB-465C-A18A-4601830BD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83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891B-4422-4656-8A4E-A4F231625D8A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749F-C3AB-465C-A18A-4601830BD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88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891B-4422-4656-8A4E-A4F231625D8A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749F-C3AB-465C-A18A-4601830BD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275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891B-4422-4656-8A4E-A4F231625D8A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749F-C3AB-465C-A18A-4601830BD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891B-4422-4656-8A4E-A4F231625D8A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749F-C3AB-465C-A18A-4601830BD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09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891B-4422-4656-8A4E-A4F231625D8A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749F-C3AB-465C-A18A-4601830BD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76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891B-4422-4656-8A4E-A4F231625D8A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749F-C3AB-465C-A18A-4601830BD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8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891B-4422-4656-8A4E-A4F231625D8A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7749F-C3AB-465C-A18A-4601830BD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0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417891B-4422-4656-8A4E-A4F231625D8A}" type="datetimeFigureOut">
              <a:rPr lang="en-GB" smtClean="0"/>
              <a:t>16/03/2017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837749F-C3AB-465C-A18A-4601830BD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30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TC8c2se0x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Home learning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 Introduction to Paired </a:t>
            </a:r>
            <a:r>
              <a:rPr lang="en-GB" dirty="0" err="1" smtClean="0"/>
              <a:t>REading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50" y="1483222"/>
            <a:ext cx="2857500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86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Home learning at primary school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Home learning </a:t>
            </a:r>
            <a:r>
              <a:rPr lang="en-GB" dirty="0"/>
              <a:t>reinforces what your child is learning in school. It also gives you a chance to become involved in the learning process.</a:t>
            </a:r>
          </a:p>
          <a:p>
            <a:pPr algn="ctr"/>
            <a:r>
              <a:rPr lang="en-GB" dirty="0"/>
              <a:t>In Key Stage 1 (Reception to Year 2) reading is the most important </a:t>
            </a:r>
            <a:r>
              <a:rPr lang="en-GB" dirty="0" smtClean="0"/>
              <a:t>home learning. </a:t>
            </a:r>
            <a:r>
              <a:rPr lang="en-GB" dirty="0"/>
              <a:t>Your child may always have a book from the classroom library in his or her bag - try to read the book together every night. You’ll probably be asked to fill in a ‘reading record’ about your child’s progress with reading.</a:t>
            </a:r>
          </a:p>
        </p:txBody>
      </p:sp>
    </p:spTree>
    <p:extLst>
      <p:ext uri="{BB962C8B-B14F-4D97-AF65-F5344CB8AC3E}">
        <p14:creationId xmlns:p14="http://schemas.microsoft.com/office/powerpoint/2010/main" val="227901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Neil </a:t>
            </a:r>
            <a:r>
              <a:rPr lang="en-GB" dirty="0"/>
              <a:t>Griffiths</a:t>
            </a:r>
            <a:br>
              <a:rPr lang="en-GB" dirty="0"/>
            </a:br>
            <a:r>
              <a:rPr lang="en-GB" dirty="0"/>
              <a:t>Author and the creator of story sacks.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Why are there declines in children reading for pleasure?</a:t>
            </a:r>
          </a:p>
          <a:p>
            <a:r>
              <a:rPr lang="en-GB" dirty="0" smtClean="0"/>
              <a:t>Technology – impacting on language skills, social skills </a:t>
            </a:r>
          </a:p>
          <a:p>
            <a:r>
              <a:rPr lang="en-GB" dirty="0" smtClean="0"/>
              <a:t>Home learning reading is seen as ‘work’ not fun</a:t>
            </a:r>
          </a:p>
          <a:p>
            <a:r>
              <a:rPr lang="en-GB" dirty="0" smtClean="0"/>
              <a:t>Story tellers- a lack of role models.</a:t>
            </a:r>
          </a:p>
          <a:p>
            <a:r>
              <a:rPr lang="en-GB" dirty="0" smtClean="0"/>
              <a:t>Pressures to move up the reading scheme</a:t>
            </a:r>
          </a:p>
          <a:p>
            <a:r>
              <a:rPr lang="en-GB" dirty="0" smtClean="0"/>
              <a:t>Phonics- teaching the structure of reading – necessary, but needs to be a balance</a:t>
            </a:r>
          </a:p>
          <a:p>
            <a:r>
              <a:rPr lang="en-GB" dirty="0" smtClean="0"/>
              <a:t>Reading schemes vs real books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187" t="10156" r="76146" b="52084"/>
          <a:stretch/>
        </p:blipFill>
        <p:spPr>
          <a:xfrm>
            <a:off x="9916367" y="0"/>
            <a:ext cx="1885556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9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should we do to give our children a chance to love reading?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Parents/teachers need to be seen as readers. Reading for pleasure, for information, for research etc. </a:t>
            </a:r>
          </a:p>
          <a:p>
            <a:r>
              <a:rPr lang="en-GB" dirty="0" smtClean="0"/>
              <a:t>Never belittle what people choose to read</a:t>
            </a:r>
          </a:p>
          <a:p>
            <a:r>
              <a:rPr lang="en-GB" dirty="0" smtClean="0"/>
              <a:t>Let children choose: easy books build confidence, hard books feed their fire “ lets read that book together”</a:t>
            </a:r>
          </a:p>
          <a:p>
            <a:r>
              <a:rPr lang="en-GB" dirty="0" smtClean="0"/>
              <a:t>Give your child a ‘ rip roaring read’. Your job as a parent is to motivate</a:t>
            </a:r>
          </a:p>
          <a:p>
            <a:r>
              <a:rPr lang="en-GB" dirty="0" smtClean="0"/>
              <a:t>Beware of the </a:t>
            </a:r>
            <a:r>
              <a:rPr lang="en-GB" dirty="0" err="1" smtClean="0"/>
              <a:t>bookbag</a:t>
            </a:r>
            <a:r>
              <a:rPr lang="en-GB" dirty="0" smtClean="0"/>
              <a:t>!!</a:t>
            </a:r>
          </a:p>
          <a:p>
            <a:r>
              <a:rPr lang="en-GB" dirty="0" smtClean="0"/>
              <a:t>Read your child a story! Top tips for storytellers.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73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Neil Griffiths – you tube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https://www.youtube.com/watch?v=9TC8c2se0xs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1498600" y="2692400"/>
            <a:ext cx="7482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481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Paired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Paired Reading </a:t>
            </a:r>
            <a:r>
              <a:rPr lang="en-GB" dirty="0" smtClean="0"/>
              <a:t>is </a:t>
            </a:r>
            <a:r>
              <a:rPr lang="en-GB" dirty="0"/>
              <a:t>a very good way for parents to help with their </a:t>
            </a:r>
            <a:r>
              <a:rPr lang="en-GB" dirty="0" smtClean="0"/>
              <a:t>children's reading</a:t>
            </a:r>
            <a:r>
              <a:rPr lang="en-GB" dirty="0"/>
              <a:t>. It works well with most children and their reading gets a lot </a:t>
            </a:r>
            <a:r>
              <a:rPr lang="en-GB" dirty="0" smtClean="0"/>
              <a:t>better. Most </a:t>
            </a:r>
            <a:r>
              <a:rPr lang="en-GB" dirty="0"/>
              <a:t>children really like it - it helps them want to read.</a:t>
            </a:r>
          </a:p>
          <a:p>
            <a:endParaRPr lang="en-GB" b="1" dirty="0" smtClean="0"/>
          </a:p>
          <a:p>
            <a:r>
              <a:rPr lang="en-GB" b="1" dirty="0" smtClean="0"/>
              <a:t>Reading </a:t>
            </a:r>
            <a:r>
              <a:rPr lang="en-GB" b="1" dirty="0"/>
              <a:t>Together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Reading </a:t>
            </a:r>
            <a:r>
              <a:rPr lang="en-GB" b="1" dirty="0" smtClean="0"/>
              <a:t>Alone – introducing a signal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52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Tips for helping your child to enjoy books: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Encourage </a:t>
            </a:r>
            <a:r>
              <a:rPr lang="en-GB" dirty="0"/>
              <a:t>your child to pretend to 'read' a book before he or she can read words.</a:t>
            </a:r>
          </a:p>
          <a:p>
            <a:pPr lvl="0"/>
            <a:r>
              <a:rPr lang="en-GB" dirty="0"/>
              <a:t>Visit the library as often as possible - take out CDs and DVDs as well as books.</a:t>
            </a:r>
          </a:p>
          <a:p>
            <a:pPr lvl="0"/>
            <a:r>
              <a:rPr lang="en-GB" dirty="0"/>
              <a:t>Schedule a regular time for reading - perhaps when you get home from school or just before bed.</a:t>
            </a:r>
          </a:p>
          <a:p>
            <a:pPr lvl="0"/>
            <a:r>
              <a:rPr lang="en-GB" dirty="0"/>
              <a:t>Buy dual-language books if English isn’t your family’s first language - you can talk about books and stories, and develop a love for them, in any language.</a:t>
            </a:r>
          </a:p>
          <a:p>
            <a:pPr lvl="0"/>
            <a:r>
              <a:rPr lang="en-GB" dirty="0"/>
              <a:t>Look for books on topics that you know your child is interested in - maybe dragons, insects, cookery or a certain sport.</a:t>
            </a:r>
          </a:p>
          <a:p>
            <a:pPr lvl="0"/>
            <a:r>
              <a:rPr lang="en-GB" dirty="0"/>
              <a:t>Make sure that children’s books are easily accessible in different rooms around your house.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336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Tips for good home learning habits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1200" dirty="0" smtClean="0"/>
              <a:t>Do </a:t>
            </a:r>
            <a:r>
              <a:rPr lang="en-GB" sz="1200" dirty="0"/>
              <a:t>find a quiet place at home to use as a </a:t>
            </a:r>
            <a:r>
              <a:rPr lang="en-GB" sz="1200" dirty="0" smtClean="0"/>
              <a:t>home learning </a:t>
            </a:r>
            <a:r>
              <a:rPr lang="en-GB" sz="1200" dirty="0"/>
              <a:t>area. It needs a flat surface, a good light source and the right equipment </a:t>
            </a:r>
            <a:r>
              <a:rPr lang="en-GB" sz="1200" dirty="0" err="1"/>
              <a:t>eg</a:t>
            </a:r>
            <a:r>
              <a:rPr lang="en-GB" sz="1200" dirty="0"/>
              <a:t> pens, pencils, ruler, scissors, glue.</a:t>
            </a:r>
          </a:p>
          <a:p>
            <a:pPr lvl="0"/>
            <a:r>
              <a:rPr lang="en-GB" sz="1200" dirty="0"/>
              <a:t>Do be aware of modern teaching methods, </a:t>
            </a:r>
            <a:r>
              <a:rPr lang="en-GB" sz="1200" dirty="0" err="1"/>
              <a:t>eg</a:t>
            </a:r>
            <a:r>
              <a:rPr lang="en-GB" sz="1200" dirty="0"/>
              <a:t> in long division.</a:t>
            </a:r>
          </a:p>
          <a:p>
            <a:pPr lvl="0"/>
            <a:r>
              <a:rPr lang="en-GB" sz="1200" dirty="0"/>
              <a:t>Do plan a </a:t>
            </a:r>
            <a:r>
              <a:rPr lang="en-GB" sz="1200" dirty="0" smtClean="0"/>
              <a:t>home learning </a:t>
            </a:r>
            <a:r>
              <a:rPr lang="en-GB" sz="1200" dirty="0"/>
              <a:t>timetable and agree on when your child will do their </a:t>
            </a:r>
            <a:r>
              <a:rPr lang="en-GB" sz="1200" dirty="0" smtClean="0"/>
              <a:t>home learning.</a:t>
            </a:r>
            <a:endParaRPr lang="en-GB" sz="1200" dirty="0"/>
          </a:p>
          <a:p>
            <a:pPr lvl="0"/>
            <a:r>
              <a:rPr lang="en-GB" sz="1200" dirty="0"/>
              <a:t>Do allow your child to have something nutritional to eat before starting on </a:t>
            </a:r>
            <a:r>
              <a:rPr lang="en-GB" sz="1200" dirty="0" smtClean="0"/>
              <a:t>home learning.</a:t>
            </a:r>
            <a:endParaRPr lang="en-GB" sz="1200" dirty="0"/>
          </a:p>
          <a:p>
            <a:pPr lvl="0"/>
            <a:r>
              <a:rPr lang="en-GB" sz="1200" dirty="0"/>
              <a:t>Do discuss any </a:t>
            </a:r>
            <a:r>
              <a:rPr lang="en-GB" sz="1200" dirty="0" smtClean="0"/>
              <a:t>home learning </a:t>
            </a:r>
            <a:r>
              <a:rPr lang="en-GB" sz="1200" dirty="0"/>
              <a:t>tasks with your child and how it connects with what they are studying at school.</a:t>
            </a:r>
          </a:p>
          <a:p>
            <a:pPr lvl="0"/>
            <a:r>
              <a:rPr lang="en-GB" sz="1200" dirty="0"/>
              <a:t>Do turn off the TV - but you could have music on if they find it helpful.</a:t>
            </a:r>
          </a:p>
          <a:p>
            <a:pPr lvl="0"/>
            <a:r>
              <a:rPr lang="en-GB" sz="1200" dirty="0"/>
              <a:t>Don't give your child the answer in order to get a task finished. Instead, explain how to look up information or find a word in a dictionary</a:t>
            </a:r>
            <a:r>
              <a:rPr lang="en-GB" sz="1200" dirty="0" smtClean="0"/>
              <a:t>. TRY NOT TO TAKE CONTROL!!</a:t>
            </a:r>
            <a:endParaRPr lang="en-GB" sz="1200" dirty="0"/>
          </a:p>
          <a:p>
            <a:pPr lvl="0"/>
            <a:r>
              <a:rPr lang="en-GB" sz="1200" dirty="0"/>
              <a:t>Don't teach your child methods you used at school. It could confuse them.</a:t>
            </a:r>
          </a:p>
          <a:p>
            <a:pPr lvl="0"/>
            <a:r>
              <a:rPr lang="en-GB" sz="1200" dirty="0"/>
              <a:t>Don't let </a:t>
            </a:r>
            <a:r>
              <a:rPr lang="en-GB" sz="1200" dirty="0" smtClean="0"/>
              <a:t>home learning </a:t>
            </a:r>
            <a:r>
              <a:rPr lang="en-GB" sz="1200" dirty="0"/>
              <a:t>become a chore. Keep it fun and make it a special time that you both look forward to</a:t>
            </a:r>
            <a:r>
              <a:rPr lang="en-GB" sz="1200" dirty="0" smtClean="0"/>
              <a:t>.</a:t>
            </a:r>
          </a:p>
          <a:p>
            <a:pPr lvl="0"/>
            <a:r>
              <a:rPr lang="en-GB" sz="1200" dirty="0" smtClean="0"/>
              <a:t>Talk to your child’s teacher if your child is  struggling with the home learning.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23409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89</TotalTime>
  <Words>670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Home learning</vt:lpstr>
      <vt:lpstr>Home learning at primary school</vt:lpstr>
      <vt:lpstr> Neil Griffiths Author and the creator of story sacks. </vt:lpstr>
      <vt:lpstr>What should we do to give our children a chance to love reading?</vt:lpstr>
      <vt:lpstr>Neil Griffiths – you tube</vt:lpstr>
      <vt:lpstr>Paired reading</vt:lpstr>
      <vt:lpstr>Tips for helping your child to enjoy books:</vt:lpstr>
      <vt:lpstr>Tips for good home learning habits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learning</dc:title>
  <dc:creator>Lisa Burgess</dc:creator>
  <cp:lastModifiedBy>Nikki Thundercliff</cp:lastModifiedBy>
  <cp:revision>8</cp:revision>
  <dcterms:created xsi:type="dcterms:W3CDTF">2017-03-15T11:48:50Z</dcterms:created>
  <dcterms:modified xsi:type="dcterms:W3CDTF">2017-03-16T14:17:39Z</dcterms:modified>
</cp:coreProperties>
</file>